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431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789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06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690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14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35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672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18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14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307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3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3/26/2021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8852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0" r:id="rId6"/>
    <p:sldLayoutId id="2147483705" r:id="rId7"/>
    <p:sldLayoutId id="2147483701" r:id="rId8"/>
    <p:sldLayoutId id="2147483702" r:id="rId9"/>
    <p:sldLayoutId id="2147483703" r:id="rId10"/>
    <p:sldLayoutId id="2147483704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DDC3EF6-2EA5-44B3-94C7-9DDA67A12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925A9A-E9FA-496E-9C09-7C2845E0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73ABB4-E164-4CBF-ADFF-25552BB7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C266B9D-DC87-430A-8D3A-2E83639A1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4B162D-1BD7-41E0-844F-F94AE2CE2B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64404B-1C0F-4383-8FC3-A3E3264AA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9F5C88-C232-4D01-8DB1-8A0C673DD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Telegram_Bot_funcionando">
            <a:hlinkClick r:id="" action="ppaction://media"/>
            <a:extLst>
              <a:ext uri="{FF2B5EF4-FFF2-40B4-BE49-F238E27FC236}">
                <a16:creationId xmlns:a16="http://schemas.microsoft.com/office/drawing/2014/main" id="{2A81CD73-7892-41E7-8584-BD25CE5B173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22532" y="599724"/>
            <a:ext cx="2340143" cy="520032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EEE7F17-8E08-4C69-8E22-661908E6D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5873675"/>
            <a:ext cx="11296733" cy="51689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3988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4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4" baseType="lpstr">
      <vt:lpstr>Tw Cen MT</vt:lpstr>
      <vt:lpstr>Wingdings 2</vt:lpstr>
      <vt:lpstr>DividendVTI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ricardo fuentes</dc:creator>
  <cp:lastModifiedBy>ricardo fuentes</cp:lastModifiedBy>
  <cp:revision>1</cp:revision>
  <dcterms:created xsi:type="dcterms:W3CDTF">2021-03-27T04:45:23Z</dcterms:created>
  <dcterms:modified xsi:type="dcterms:W3CDTF">2021-03-27T04:47:48Z</dcterms:modified>
</cp:coreProperties>
</file>

<file path=docProps/thumbnail.jpeg>
</file>